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4" r:id="rId5"/>
    <p:sldId id="364" r:id="rId6"/>
    <p:sldId id="362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73" r:id="rId15"/>
  </p:sldIdLst>
  <p:sldSz cx="9144000" cy="6858000" type="screen4x3"/>
  <p:notesSz cx="6858000" cy="97155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086" autoAdjust="0"/>
  </p:normalViewPr>
  <p:slideViewPr>
    <p:cSldViewPr>
      <p:cViewPr>
        <p:scale>
          <a:sx n="122" d="100"/>
          <a:sy n="122" d="100"/>
        </p:scale>
        <p:origin x="-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CC7AC4-0C66-4ABC-843E-CF700E1F39F5}" type="datetimeFigureOut">
              <a:rPr lang="nb-NO"/>
              <a:pPr>
                <a:defRPr/>
              </a:pPr>
              <a:t>22.05.2015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28138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9228138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561375-3CC8-4FF9-A337-FEAB51CB80FC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4187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82EAF3C-30A5-49E4-B670-DAC2017876BF}" type="datetimeFigureOut">
              <a:rPr lang="nb-NO"/>
              <a:pPr>
                <a:defRPr/>
              </a:pPr>
              <a:t>22.05.2015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1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28138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228138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DD49E49-D441-4BE0-B666-D28FA76892DB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832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1713" y="738188"/>
            <a:ext cx="4852987" cy="364172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614863"/>
            <a:ext cx="5486400" cy="42893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6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49E49-D441-4BE0-B666-D28FA76892DB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445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3" y="-88900"/>
            <a:ext cx="9955213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6C3F-83A2-4D6E-998E-4FAD7838546E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74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8778875" y="0"/>
            <a:ext cx="36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D297-8B1E-4743-B278-E7D99524067D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2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8778875" y="0"/>
            <a:ext cx="36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B1B2-A3DB-4EA3-8336-19A89345705F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3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37740"/>
            <a:ext cx="8229600" cy="71499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0A13-7A78-4A11-8E84-A2664F2D64DC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44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E932-3414-4935-A999-3D9716A8D1BF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  <p:pic>
        <p:nvPicPr>
          <p:cNvPr id="7577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87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DA6E-995B-4786-B272-97210AE48FB0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85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87D0-6E04-428D-A3AE-67511C863C42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04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7700-CD70-4B4A-ACDF-75737A8FF227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78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7461-A582-4C51-92A8-31E6A7E4CEA9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18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4D58-95A1-4175-9141-A0FB8D926106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712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B272E-9228-4473-8446-BD2E1DC48468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26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365125"/>
            <a:ext cx="822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5B3F020-F55E-47C7-BE8A-D8621ABF4529}" type="slidenum">
              <a:rPr lang="nb-NO"/>
              <a:pPr>
                <a:defRPr/>
              </a:pPr>
              <a:t>‹N°›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0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2"/>
          <p:cNvSpPr>
            <a:spLocks noGrp="1"/>
          </p:cNvSpPr>
          <p:nvPr>
            <p:ph type="ctrTitle"/>
          </p:nvPr>
        </p:nvSpPr>
        <p:spPr>
          <a:xfrm>
            <a:off x="379983" y="3212976"/>
            <a:ext cx="8384034" cy="2592288"/>
          </a:xfrm>
        </p:spPr>
        <p:txBody>
          <a:bodyPr/>
          <a:lstStyle/>
          <a:p>
            <a:r>
              <a:rPr lang="fr-FR" sz="4800" b="1" dirty="0" smtClean="0">
                <a:solidFill>
                  <a:srgbClr val="FFFFFF"/>
                </a:solidFill>
              </a:rPr>
              <a:t>VitaScan</a:t>
            </a:r>
            <a:br>
              <a:rPr lang="fr-FR" sz="4800" b="1" dirty="0" smtClean="0">
                <a:solidFill>
                  <a:srgbClr val="FFFFFF"/>
                </a:solidFill>
              </a:rPr>
            </a:br>
            <a:r>
              <a:rPr lang="fr-FR" sz="4800" b="1" dirty="0" smtClean="0">
                <a:solidFill>
                  <a:srgbClr val="FFFFFF"/>
                </a:solidFill>
              </a:rPr>
              <a:t>Online Calibration</a:t>
            </a:r>
          </a:p>
        </p:txBody>
      </p:sp>
      <p:sp>
        <p:nvSpPr>
          <p:cNvPr id="2052" name="Subtitle 3"/>
          <p:cNvSpPr>
            <a:spLocks noGrp="1"/>
          </p:cNvSpPr>
          <p:nvPr>
            <p:ph type="subTitle" idx="1"/>
          </p:nvPr>
        </p:nvSpPr>
        <p:spPr>
          <a:xfrm>
            <a:off x="7380312" y="6381328"/>
            <a:ext cx="6400800" cy="620688"/>
          </a:xfrm>
        </p:spPr>
        <p:txBody>
          <a:bodyPr/>
          <a:lstStyle/>
          <a:p>
            <a:pPr algn="l"/>
            <a:r>
              <a:rPr lang="fr-FR" sz="2000" b="1" dirty="0" smtClean="0">
                <a:solidFill>
                  <a:srgbClr val="FFFFFF"/>
                </a:solidFill>
              </a:rPr>
              <a:t>May 2015</a:t>
            </a:r>
          </a:p>
        </p:txBody>
      </p:sp>
    </p:spTree>
    <p:extLst>
      <p:ext uri="{BB962C8B-B14F-4D97-AF65-F5344CB8AC3E}">
        <p14:creationId xmlns:p14="http://schemas.microsoft.com/office/powerpoint/2010/main" val="2127196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Calibration </a:t>
            </a:r>
            <a:r>
              <a:rPr lang="nb-NO" dirty="0" err="1" smtClean="0"/>
              <a:t>completed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255" y="1196975"/>
            <a:ext cx="6973489" cy="49291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0A13-7A78-4A11-8E84-A2664F2D64DC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3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Certificat</a:t>
            </a:r>
            <a:r>
              <a:rPr lang="en-US" dirty="0" smtClean="0"/>
              <a:t> de calibration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0A13-7A78-4A11-8E84-A2664F2D64DC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578" y="1196975"/>
            <a:ext cx="3498843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3568" y="817587"/>
            <a:ext cx="8229600" cy="608012"/>
          </a:xfrm>
        </p:spPr>
        <p:txBody>
          <a:bodyPr anchor="t"/>
          <a:lstStyle/>
          <a:p>
            <a:pPr algn="l" eaLnBrk="1">
              <a:buFont typeface="StarSymbol"/>
              <a:buNone/>
            </a:pPr>
            <a:r>
              <a:rPr lang="fr-FR" b="1" dirty="0" smtClean="0">
                <a:latin typeface="Arial" pitchFamily="34" charset="0"/>
                <a:ea typeface="MS Gothic" pitchFamily="49" charset="-128"/>
                <a:cs typeface="Tahoma" pitchFamily="34" charset="0"/>
              </a:rPr>
              <a:t>VitaScan Online Calibration</a:t>
            </a:r>
            <a:endParaRPr lang="en-US" b="1" dirty="0" smtClean="0">
              <a:latin typeface="Arial" pitchFamily="34" charset="0"/>
              <a:ea typeface="MS Gothic" pitchFamily="49" charset="-128"/>
              <a:cs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2015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0A13-7A78-4A11-8E84-A2664F2D64DC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251520" y="1963738"/>
            <a:ext cx="6707088" cy="42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866" indent="-293899" eaLnBrk="1" fontAlgn="auto">
              <a:spcBef>
                <a:spcPts val="0"/>
              </a:spcBef>
              <a:spcAft>
                <a:spcPts val="1284"/>
              </a:spcAft>
              <a:buFont typeface="Arial" charset="0"/>
              <a:buChar char="•"/>
              <a:defRPr/>
            </a:pPr>
            <a:r>
              <a:rPr lang="fr-FR" sz="2800" dirty="0"/>
              <a:t>Test d'intégrité du système.</a:t>
            </a:r>
          </a:p>
          <a:p>
            <a:pPr marL="391866" indent="-293899" eaLnBrk="1" fontAlgn="auto">
              <a:spcBef>
                <a:spcPts val="0"/>
              </a:spcBef>
              <a:spcAft>
                <a:spcPts val="1284"/>
              </a:spcAft>
              <a:buFont typeface="Arial" charset="0"/>
              <a:buChar char="•"/>
              <a:defRPr/>
            </a:pPr>
            <a:r>
              <a:rPr lang="fr-FR" sz="2800" dirty="0"/>
              <a:t>Mise à jour du </a:t>
            </a:r>
            <a:r>
              <a:rPr lang="fr-FR" sz="2800" dirty="0" err="1"/>
              <a:t>firmware</a:t>
            </a:r>
            <a:r>
              <a:rPr lang="fr-FR" sz="2800" dirty="0"/>
              <a:t>.</a:t>
            </a:r>
          </a:p>
          <a:p>
            <a:pPr marL="391866" indent="-293899" eaLnBrk="1" fontAlgn="auto">
              <a:spcBef>
                <a:spcPts val="0"/>
              </a:spcBef>
              <a:spcAft>
                <a:spcPts val="1284"/>
              </a:spcAft>
              <a:buFont typeface="Arial" charset="0"/>
              <a:buChar char="•"/>
              <a:defRPr/>
            </a:pPr>
            <a:r>
              <a:rPr lang="fr-FR" sz="2800" dirty="0"/>
              <a:t>Étalonnage sur </a:t>
            </a:r>
            <a:r>
              <a:rPr lang="fr-FR" sz="2800" dirty="0" smtClean="0"/>
              <a:t>site</a:t>
            </a:r>
            <a:endParaRPr lang="fr-FR" sz="2800" dirty="0"/>
          </a:p>
          <a:p>
            <a:pPr marL="391866" indent="-293899" eaLnBrk="1" fontAlgn="auto">
              <a:spcBef>
                <a:spcPts val="0"/>
              </a:spcBef>
              <a:spcAft>
                <a:spcPts val="1284"/>
              </a:spcAft>
              <a:buFont typeface="Arial" charset="0"/>
              <a:buChar char="•"/>
              <a:defRPr/>
            </a:pPr>
            <a:r>
              <a:rPr lang="fr-FR" sz="2800" dirty="0" smtClean="0"/>
              <a:t>Délivrance d’un </a:t>
            </a:r>
            <a:r>
              <a:rPr lang="fr-FR" sz="2800" dirty="0"/>
              <a:t>certificat d'étalonnage valide.</a:t>
            </a:r>
            <a:endParaRPr lang="en-AU" sz="2800" dirty="0" smtClean="0"/>
          </a:p>
          <a:p>
            <a:pPr marL="391866" indent="-293899" eaLnBrk="1" fontAlgn="auto">
              <a:spcBef>
                <a:spcPts val="0"/>
              </a:spcBef>
              <a:spcAft>
                <a:spcPts val="1284"/>
              </a:spcAft>
              <a:buFont typeface="Arial" charset="0"/>
              <a:buChar char="•"/>
              <a:defRPr/>
            </a:pPr>
            <a:endParaRPr lang="en-AU" sz="2800" dirty="0" smtClean="0"/>
          </a:p>
          <a:p>
            <a:pPr marL="97967" indent="0" eaLnBrk="1" fontAlgn="auto">
              <a:spcBef>
                <a:spcPts val="0"/>
              </a:spcBef>
              <a:spcAft>
                <a:spcPts val="1284"/>
              </a:spcAft>
              <a:buFont typeface="Arial" pitchFamily="34" charset="0"/>
              <a:buNone/>
              <a:defRPr/>
            </a:pPr>
            <a:endParaRPr lang="en-AU" sz="1400" i="1" dirty="0" smtClean="0"/>
          </a:p>
          <a:p>
            <a:pPr marL="97967" indent="0" eaLnBrk="1" fontAlgn="auto">
              <a:spcBef>
                <a:spcPts val="0"/>
              </a:spcBef>
              <a:spcAft>
                <a:spcPts val="1284"/>
              </a:spcAft>
              <a:buFont typeface="Arial" charset="0"/>
              <a:buNone/>
              <a:defRPr/>
            </a:pPr>
            <a:endParaRPr lang="en-AU" sz="1400" i="1" dirty="0"/>
          </a:p>
        </p:txBody>
      </p:sp>
      <p:pic>
        <p:nvPicPr>
          <p:cNvPr id="11" name="Picture 4" descr="http://vitacon.com/wp-content/gallery/vitacon/VitaScanLT-Calib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448272" cy="2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user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Les nouveaux utilisateurs: Créer un nouveau compte d'utilisateur sur www.vitacon.com/calibration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Vous recevrez un email de confirmation sur votre e-mail lorsque votre compte est approuvé. Cliquez sur le lien dans l'e-mail pour vérifier votre adresse e-mail.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Connectez-vous à votre compte </a:t>
            </a:r>
            <a:r>
              <a:rPr lang="fr-FR" dirty="0" smtClean="0"/>
              <a:t>sur </a:t>
            </a:r>
            <a:r>
              <a:rPr lang="fr-FR" dirty="0"/>
              <a:t>www.vitacon.com/calibration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Entrez </a:t>
            </a:r>
            <a:r>
              <a:rPr lang="fr-FR" dirty="0" smtClean="0"/>
              <a:t>le </a:t>
            </a:r>
            <a:r>
              <a:rPr lang="fr-FR" dirty="0"/>
              <a:t>numéro de </a:t>
            </a:r>
            <a:r>
              <a:rPr lang="fr-FR" dirty="0" smtClean="0"/>
              <a:t>série de la sonde, </a:t>
            </a:r>
            <a:r>
              <a:rPr lang="fr-FR" dirty="0"/>
              <a:t>et </a:t>
            </a:r>
            <a:r>
              <a:rPr lang="fr-FR" dirty="0" smtClean="0"/>
              <a:t>générer </a:t>
            </a:r>
            <a:r>
              <a:rPr lang="fr-FR" dirty="0"/>
              <a:t>un code d'étalonnage.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Vous recevrez le code d'étalonnage sur votre e-mail.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2015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0A13-7A78-4A11-8E84-A2664F2D64DC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7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VitaScan Calibration Website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2015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0A13-7A78-4A11-8E84-A2664F2D64DC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844824"/>
            <a:ext cx="8001000" cy="36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</a:t>
            </a:r>
            <a:r>
              <a:rPr lang="en-US" dirty="0" smtClean="0"/>
              <a:t>du </a:t>
            </a:r>
            <a:r>
              <a:rPr lang="en-US" dirty="0" err="1" smtClean="0"/>
              <a:t>Logiciel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0020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Télécharger le logiciel de calibrage </a:t>
            </a:r>
            <a:r>
              <a:rPr lang="fr-FR" dirty="0" smtClean="0"/>
              <a:t>à </a:t>
            </a:r>
            <a:r>
              <a:rPr lang="fr-FR" dirty="0"/>
              <a:t>partir </a:t>
            </a:r>
            <a:r>
              <a:rPr lang="fr-FR" dirty="0" smtClean="0"/>
              <a:t>de www.vitacon.com/downloads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Installez le logiciel, et suivez les instructions de l'utilisateur.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NOTE: Après installation, assurez-vous que l'application est réglé sur «Exécuter en tant qu'administrateur». "Clic droit" </a:t>
            </a:r>
            <a:r>
              <a:rPr lang="fr-FR" dirty="0" smtClean="0"/>
              <a:t>Icône </a:t>
            </a:r>
            <a:r>
              <a:rPr lang="fr-FR" dirty="0" err="1" smtClean="0"/>
              <a:t>vitascan</a:t>
            </a:r>
            <a:r>
              <a:rPr lang="fr-FR" dirty="0" smtClean="0"/>
              <a:t> calibration-&gt; </a:t>
            </a:r>
            <a:r>
              <a:rPr lang="fr-FR" dirty="0"/>
              <a:t>propriétés -&gt; compatibilité.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2015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0A13-7A78-4A11-8E84-A2664F2D64DC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328" y="908721"/>
            <a:ext cx="4424119" cy="3456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25144"/>
            <a:ext cx="34290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Préparation de l’outil de calibration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2015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0A13-7A78-4A11-8E84-A2664F2D64DC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7" y="1432671"/>
            <a:ext cx="3945143" cy="18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7" y="3243190"/>
            <a:ext cx="4039249" cy="195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3922589" cy="193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62" y="3645024"/>
            <a:ext cx="3845720" cy="194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Test </a:t>
            </a:r>
            <a:r>
              <a:rPr lang="nb-NO" dirty="0" err="1" smtClean="0"/>
              <a:t>Tool</a:t>
            </a:r>
            <a:r>
              <a:rPr lang="nb-NO" dirty="0" smtClean="0"/>
              <a:t> Setup </a:t>
            </a:r>
            <a:r>
              <a:rPr lang="nb-NO" sz="3200" dirty="0" smtClean="0"/>
              <a:t>(</a:t>
            </a:r>
            <a:r>
              <a:rPr lang="nb-NO" sz="3200" dirty="0" err="1" smtClean="0"/>
              <a:t>page</a:t>
            </a:r>
            <a:r>
              <a:rPr lang="nb-NO" sz="3200" dirty="0" smtClean="0"/>
              <a:t> 2)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0A13-7A78-4A11-8E84-A2664F2D64DC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1" y="1556792"/>
            <a:ext cx="4572000" cy="226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4141292" cy="20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4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Logiciel de calibration Vitascan</a:t>
            </a:r>
            <a:endParaRPr lang="en-GB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362" y="1556792"/>
            <a:ext cx="4105275" cy="31623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0A13-7A78-4A11-8E84-A2664F2D64DC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2231740" y="5069669"/>
            <a:ext cx="4680520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400" dirty="0" err="1" smtClean="0"/>
              <a:t>Utilisez</a:t>
            </a:r>
            <a:r>
              <a:rPr lang="en-US" sz="1400" dirty="0" smtClean="0"/>
              <a:t> les </a:t>
            </a:r>
            <a:r>
              <a:rPr lang="en-US" sz="1400" dirty="0" err="1" smtClean="0"/>
              <a:t>identifiants</a:t>
            </a:r>
            <a:r>
              <a:rPr lang="en-US" sz="1400" dirty="0" smtClean="0"/>
              <a:t> </a:t>
            </a:r>
            <a:r>
              <a:rPr lang="en-US" sz="1400" dirty="0" err="1" smtClean="0"/>
              <a:t>fournis</a:t>
            </a:r>
            <a:r>
              <a:rPr lang="en-US" sz="1400" dirty="0" smtClean="0"/>
              <a:t> par le site web</a:t>
            </a:r>
            <a:endParaRPr lang="en-US" sz="1400" dirty="0" smtClean="0"/>
          </a:p>
          <a:p>
            <a:endParaRPr lang="nb-NO" sz="1400" dirty="0" smtClean="0"/>
          </a:p>
        </p:txBody>
      </p:sp>
    </p:spTree>
    <p:extLst>
      <p:ext uri="{BB962C8B-B14F-4D97-AF65-F5344CB8AC3E}">
        <p14:creationId xmlns:p14="http://schemas.microsoft.com/office/powerpoint/2010/main" val="42714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0A13-7A78-4A11-8E84-A2664F2D64DC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00" y="476673"/>
            <a:ext cx="6479355" cy="4608512"/>
          </a:xfrm>
          <a:prstGeom prst="rect">
            <a:avLst/>
          </a:prstGeom>
        </p:spPr>
      </p:pic>
      <p:sp>
        <p:nvSpPr>
          <p:cNvPr id="7" name="Text Placeholder 9"/>
          <p:cNvSpPr txBox="1">
            <a:spLocks/>
          </p:cNvSpPr>
          <p:nvPr/>
        </p:nvSpPr>
        <p:spPr>
          <a:xfrm>
            <a:off x="2096981" y="5157192"/>
            <a:ext cx="5328592" cy="13086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/>
              <a:t>Le Logiciel </a:t>
            </a:r>
            <a:r>
              <a:rPr lang="fr-FR" sz="1400" dirty="0"/>
              <a:t>d'étalonnage </a:t>
            </a:r>
            <a:r>
              <a:rPr lang="fr-FR" sz="1400" dirty="0" err="1"/>
              <a:t>VitaScan</a:t>
            </a:r>
            <a:r>
              <a:rPr lang="fr-FR" sz="1400" dirty="0"/>
              <a:t> </a:t>
            </a:r>
            <a:r>
              <a:rPr lang="fr-FR" sz="1400" dirty="0" smtClean="0"/>
              <a:t>effectue </a:t>
            </a:r>
            <a:r>
              <a:rPr lang="fr-FR" sz="1400" dirty="0"/>
              <a:t>trois actions:</a:t>
            </a:r>
          </a:p>
          <a:p>
            <a:pPr marL="0" indent="0">
              <a:buNone/>
            </a:pPr>
            <a:r>
              <a:rPr lang="fr-FR" sz="1400" dirty="0" smtClean="0"/>
              <a:t>1/ Exécute </a:t>
            </a:r>
            <a:r>
              <a:rPr lang="fr-FR" sz="1400" dirty="0"/>
              <a:t>des cas de test: test d'intégrité du système. Test de la mémoire et de la </a:t>
            </a:r>
            <a:r>
              <a:rPr lang="fr-FR" sz="1400" dirty="0" smtClean="0"/>
              <a:t>carte mère</a:t>
            </a:r>
            <a:endParaRPr lang="fr-FR" sz="1400" dirty="0"/>
          </a:p>
          <a:p>
            <a:pPr marL="0" indent="0">
              <a:buNone/>
            </a:pPr>
            <a:r>
              <a:rPr lang="fr-FR" sz="1400" dirty="0" smtClean="0"/>
              <a:t>2/ </a:t>
            </a:r>
            <a:r>
              <a:rPr lang="fr-FR" sz="1400" dirty="0" err="1" smtClean="0"/>
              <a:t>Firmware</a:t>
            </a:r>
            <a:r>
              <a:rPr lang="fr-FR" sz="1400" dirty="0" smtClean="0"/>
              <a:t> </a:t>
            </a:r>
            <a:r>
              <a:rPr lang="fr-FR" sz="1400" dirty="0"/>
              <a:t>Upgrade: Contrôles et ajouts récent </a:t>
            </a:r>
            <a:r>
              <a:rPr lang="fr-FR" sz="1400" dirty="0" err="1"/>
              <a:t>firmware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 smtClean="0"/>
              <a:t>3/ Calibrer</a:t>
            </a:r>
            <a:r>
              <a:rPr lang="fr-FR" sz="1400" dirty="0"/>
              <a:t>: </a:t>
            </a:r>
            <a:r>
              <a:rPr lang="fr-FR" sz="1400" dirty="0" err="1" smtClean="0"/>
              <a:t>Effectu</a:t>
            </a:r>
            <a:r>
              <a:rPr lang="fr-FR" sz="1400" dirty="0" smtClean="0"/>
              <a:t> </a:t>
            </a:r>
            <a:r>
              <a:rPr lang="fr-FR" sz="1400" dirty="0"/>
              <a:t>24 scans, calcule l'alignement, </a:t>
            </a:r>
            <a:r>
              <a:rPr lang="fr-FR" sz="1400" dirty="0" smtClean="0"/>
              <a:t>l’inclinaison </a:t>
            </a:r>
            <a:r>
              <a:rPr lang="fr-FR" sz="1400" dirty="0"/>
              <a:t>et l'étalonnage de volume.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7027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1210B8D05284EAEE9D413E052CE7C" ma:contentTypeVersion="0" ma:contentTypeDescription="Create a new document." ma:contentTypeScope="" ma:versionID="4bc59e6d78a5738dcc9423792ce4cb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6b84bf688f0f6f41e1b0b61a072224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C01953-3E1F-4F62-9992-2738B0F2A5CC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DE87BD-75E2-4C99-BAC4-69B14DA5F0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39C631-BE99-4EC4-B126-58D9AB75D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3900</TotalTime>
  <Words>271</Words>
  <Application>Microsoft Office PowerPoint</Application>
  <PresentationFormat>Affichage à l'écran (4:3)</PresentationFormat>
  <Paragraphs>53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Office-tema</vt:lpstr>
      <vt:lpstr>VitaScan Online Calibration</vt:lpstr>
      <vt:lpstr>VitaScan Online Calibration</vt:lpstr>
      <vt:lpstr>Create an user account</vt:lpstr>
      <vt:lpstr>VitaScan Calibration Website</vt:lpstr>
      <vt:lpstr>Installation du Logiciel</vt:lpstr>
      <vt:lpstr>Préparation de l’outil de calibration</vt:lpstr>
      <vt:lpstr>Test Tool Setup (page 2)</vt:lpstr>
      <vt:lpstr>Logiciel de calibration Vitascan</vt:lpstr>
      <vt:lpstr>Présentation PowerPoint</vt:lpstr>
      <vt:lpstr>Calibration completed</vt:lpstr>
      <vt:lpstr>Certificat de calibration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Kristin Warø</dc:creator>
  <cp:lastModifiedBy>FRAFITO USER</cp:lastModifiedBy>
  <cp:revision>273</cp:revision>
  <cp:lastPrinted>2011-12-11T08:29:26Z</cp:lastPrinted>
  <dcterms:created xsi:type="dcterms:W3CDTF">2011-01-06T11:43:01Z</dcterms:created>
  <dcterms:modified xsi:type="dcterms:W3CDTF">2015-05-22T13:15:14Z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0x0101003D11210B8D05284EAEE9D413E052CE7C</vt:lpwstr>
  </property>
</Properties>
</file>