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4" r:id="rId5"/>
    <p:sldId id="364" r:id="rId6"/>
    <p:sldId id="362" r:id="rId7"/>
    <p:sldId id="363" r:id="rId8"/>
    <p:sldId id="365" r:id="rId9"/>
    <p:sldId id="366" r:id="rId10"/>
    <p:sldId id="367" r:id="rId11"/>
    <p:sldId id="368" r:id="rId12"/>
    <p:sldId id="369" r:id="rId13"/>
    <p:sldId id="370" r:id="rId14"/>
    <p:sldId id="373" r:id="rId15"/>
  </p:sldIdLst>
  <p:sldSz cx="9144000" cy="6858000" type="screen4x3"/>
  <p:notesSz cx="6858000" cy="97155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086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1CC7AC4-0C66-4ABC-843E-CF700E1F39F5}" type="datetimeFigureOut">
              <a:rPr lang="nb-NO"/>
              <a:pPr>
                <a:defRPr/>
              </a:pPr>
              <a:t>22.05.2015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228138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9228138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A561375-3CC8-4FF9-A337-FEAB51CB80F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4187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82EAF3C-30A5-49E4-B670-DAC2017876BF}" type="datetimeFigureOut">
              <a:rPr lang="nb-NO"/>
              <a:pPr>
                <a:defRPr/>
              </a:pPr>
              <a:t>22.05.2015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000125" y="728663"/>
            <a:ext cx="4857750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614863"/>
            <a:ext cx="5486400" cy="4371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28138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9228138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DD49E49-D441-4BE0-B666-D28FA76892D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7832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01713" y="738188"/>
            <a:ext cx="4852987" cy="3641725"/>
          </a:xfr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614863"/>
            <a:ext cx="5486400" cy="42893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463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D49E49-D441-4BE0-B666-D28FA76892DB}" type="slidenum">
              <a:rPr lang="nb-NO" smtClean="0"/>
              <a:pPr>
                <a:defRPr/>
              </a:pPr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44458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4813" y="-88900"/>
            <a:ext cx="9955213" cy="704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36C3F-83A2-4D6E-998E-4FAD7838546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774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>
            <a:fillRect/>
          </a:stretch>
        </p:blipFill>
        <p:spPr bwMode="auto">
          <a:xfrm>
            <a:off x="8778875" y="0"/>
            <a:ext cx="365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2D297-8B1E-4743-B278-E7D99524067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26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>
            <a:fillRect/>
          </a:stretch>
        </p:blipFill>
        <p:spPr bwMode="auto">
          <a:xfrm>
            <a:off x="8778875" y="0"/>
            <a:ext cx="365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9B1B2-A3DB-4EA3-8336-19A89345705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37740"/>
            <a:ext cx="8229600" cy="71499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 dirty="0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0A13-7A78-4A11-8E84-A2664F2D64D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744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8E932-3414-4935-A999-3D9716A8D1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7577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487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0DA6E-995B-4786-B272-97210AE48FB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485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F87D0-6E04-428D-A3AE-67511C863C4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204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47700-CD70-4B4A-ACDF-75737A8FF22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978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67461-A582-4C51-92A8-31E6A7E4CEA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618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74D58-95A1-4175-9141-A0FB8D92610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712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B272E-9228-4473-8446-BD2E1DC4846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126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365125"/>
            <a:ext cx="82296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5B3F020-F55E-47C7-BE8A-D8621ABF452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0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tacon.com/calibr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vitacon.com/downloads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2"/>
          <p:cNvSpPr>
            <a:spLocks noGrp="1"/>
          </p:cNvSpPr>
          <p:nvPr>
            <p:ph type="ctrTitle"/>
          </p:nvPr>
        </p:nvSpPr>
        <p:spPr>
          <a:xfrm>
            <a:off x="379983" y="3212976"/>
            <a:ext cx="8384034" cy="2592288"/>
          </a:xfrm>
        </p:spPr>
        <p:txBody>
          <a:bodyPr/>
          <a:lstStyle/>
          <a:p>
            <a:r>
              <a:rPr lang="fr-FR" sz="4800" b="1" dirty="0" smtClean="0">
                <a:solidFill>
                  <a:srgbClr val="FFFFFF"/>
                </a:solidFill>
              </a:rPr>
              <a:t>VitaScan</a:t>
            </a:r>
            <a:br>
              <a:rPr lang="fr-FR" sz="4800" b="1" dirty="0" smtClean="0">
                <a:solidFill>
                  <a:srgbClr val="FFFFFF"/>
                </a:solidFill>
              </a:rPr>
            </a:br>
            <a:r>
              <a:rPr lang="fr-FR" sz="4800" b="1" dirty="0" smtClean="0">
                <a:solidFill>
                  <a:srgbClr val="FFFFFF"/>
                </a:solidFill>
              </a:rPr>
              <a:t>Online Calibration</a:t>
            </a:r>
          </a:p>
        </p:txBody>
      </p:sp>
      <p:sp>
        <p:nvSpPr>
          <p:cNvPr id="2052" name="Subtitle 3"/>
          <p:cNvSpPr>
            <a:spLocks noGrp="1"/>
          </p:cNvSpPr>
          <p:nvPr>
            <p:ph type="subTitle" idx="1"/>
          </p:nvPr>
        </p:nvSpPr>
        <p:spPr>
          <a:xfrm>
            <a:off x="7380312" y="6381328"/>
            <a:ext cx="6400800" cy="620688"/>
          </a:xfrm>
        </p:spPr>
        <p:txBody>
          <a:bodyPr/>
          <a:lstStyle/>
          <a:p>
            <a:pPr algn="l"/>
            <a:r>
              <a:rPr lang="fr-FR" sz="2000" b="1" dirty="0" smtClean="0">
                <a:solidFill>
                  <a:srgbClr val="FFFFFF"/>
                </a:solidFill>
              </a:rPr>
              <a:t>May 2015</a:t>
            </a:r>
          </a:p>
        </p:txBody>
      </p:sp>
    </p:spTree>
    <p:extLst>
      <p:ext uri="{BB962C8B-B14F-4D97-AF65-F5344CB8AC3E}">
        <p14:creationId xmlns:p14="http://schemas.microsoft.com/office/powerpoint/2010/main" val="21271965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Calibration </a:t>
            </a:r>
            <a:r>
              <a:rPr lang="nb-NO" dirty="0" err="1" smtClean="0"/>
              <a:t>completed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5255" y="1196975"/>
            <a:ext cx="6973489" cy="492918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F0A13-7A78-4A11-8E84-A2664F2D64DC}" type="slidenum">
              <a:rPr lang="nb-NO" smtClean="0"/>
              <a:pPr>
                <a:defRPr/>
              </a:pPr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032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certificate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F0A13-7A78-4A11-8E84-A2664F2D64DC}" type="slidenum">
              <a:rPr lang="nb-NO" smtClean="0"/>
              <a:pPr>
                <a:defRPr/>
              </a:pPr>
              <a:t>11</a:t>
            </a:fld>
            <a:endParaRPr lang="nb-NO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2578" y="1196975"/>
            <a:ext cx="3498843" cy="492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88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683568" y="817587"/>
            <a:ext cx="8229600" cy="608012"/>
          </a:xfrm>
        </p:spPr>
        <p:txBody>
          <a:bodyPr anchor="t"/>
          <a:lstStyle/>
          <a:p>
            <a:pPr algn="l" eaLnBrk="1">
              <a:buFont typeface="StarSymbol"/>
              <a:buNone/>
            </a:pPr>
            <a:r>
              <a:rPr lang="fr-FR" b="1" dirty="0" smtClean="0">
                <a:latin typeface="Arial" pitchFamily="34" charset="0"/>
                <a:ea typeface="MS Gothic" pitchFamily="49" charset="-128"/>
                <a:cs typeface="Tahoma" pitchFamily="34" charset="0"/>
              </a:rPr>
              <a:t>VitaScan Online Calibration</a:t>
            </a:r>
            <a:endParaRPr lang="en-US" b="1" dirty="0" smtClean="0"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F0A13-7A78-4A11-8E84-A2664F2D64DC}" type="slidenum">
              <a:rPr lang="nb-NO" smtClean="0"/>
              <a:pPr>
                <a:defRPr/>
              </a:pPr>
              <a:t>2</a:t>
            </a:fld>
            <a:endParaRPr lang="nb-NO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 bwMode="auto">
          <a:xfrm>
            <a:off x="251520" y="1963738"/>
            <a:ext cx="6707088" cy="4273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Arial" charset="0"/>
              <a:buChar char="•"/>
              <a:defRPr/>
            </a:pPr>
            <a:r>
              <a:rPr lang="en-AU" sz="2800" dirty="0" smtClean="0"/>
              <a:t>System integrity test. 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Arial" charset="0"/>
              <a:buChar char="•"/>
              <a:defRPr/>
            </a:pPr>
            <a:r>
              <a:rPr lang="en-AU" sz="2800" dirty="0" smtClean="0"/>
              <a:t>Firmware update.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Arial" charset="0"/>
              <a:buChar char="•"/>
              <a:defRPr/>
            </a:pPr>
            <a:r>
              <a:rPr lang="en-AU" sz="2800" dirty="0" smtClean="0"/>
              <a:t>Field calibration.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Arial" charset="0"/>
              <a:buChar char="•"/>
              <a:defRPr/>
            </a:pPr>
            <a:r>
              <a:rPr lang="en-AU" sz="2800" dirty="0" smtClean="0"/>
              <a:t>Issue valid calibration certificate.</a:t>
            </a:r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Arial" charset="0"/>
              <a:buChar char="•"/>
              <a:defRPr/>
            </a:pPr>
            <a:endParaRPr lang="en-AU" sz="2800" dirty="0" smtClean="0"/>
          </a:p>
          <a:p>
            <a:pPr marL="391866" indent="-293899" eaLnBrk="1" fontAlgn="auto">
              <a:spcBef>
                <a:spcPts val="0"/>
              </a:spcBef>
              <a:spcAft>
                <a:spcPts val="1284"/>
              </a:spcAft>
              <a:buFont typeface="Arial" charset="0"/>
              <a:buChar char="•"/>
              <a:defRPr/>
            </a:pPr>
            <a:endParaRPr lang="en-AU" sz="2800" dirty="0" smtClean="0"/>
          </a:p>
          <a:p>
            <a:pPr marL="97967" indent="0" eaLnBrk="1" fontAlgn="auto">
              <a:spcBef>
                <a:spcPts val="0"/>
              </a:spcBef>
              <a:spcAft>
                <a:spcPts val="1284"/>
              </a:spcAft>
              <a:buFont typeface="Arial" pitchFamily="34" charset="0"/>
              <a:buNone/>
              <a:defRPr/>
            </a:pPr>
            <a:endParaRPr lang="en-AU" sz="1400" i="1" dirty="0" smtClean="0"/>
          </a:p>
          <a:p>
            <a:pPr marL="97967" indent="0" eaLnBrk="1" fontAlgn="auto">
              <a:spcBef>
                <a:spcPts val="0"/>
              </a:spcBef>
              <a:spcAft>
                <a:spcPts val="1284"/>
              </a:spcAft>
              <a:buFont typeface="Arial" charset="0"/>
              <a:buNone/>
              <a:defRPr/>
            </a:pPr>
            <a:endParaRPr lang="en-AU" sz="1400" i="1" dirty="0"/>
          </a:p>
        </p:txBody>
      </p:sp>
      <p:pic>
        <p:nvPicPr>
          <p:cNvPr id="11" name="Picture 4" descr="http://vitacon.com/wp-content/gallery/vitacon/VitaScanLT-Calibra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632" y="3429000"/>
            <a:ext cx="2653952" cy="303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11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an user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First time users: Create a new user account on </a:t>
            </a:r>
            <a:r>
              <a:rPr lang="en-US" u="sng" dirty="0" smtClean="0">
                <a:hlinkClick r:id="rId2"/>
              </a:rPr>
              <a:t>www.vitacon.com/calibration</a:t>
            </a:r>
            <a:endParaRPr lang="en-US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will get an confirmation mail on your email when your account is approved. </a:t>
            </a:r>
            <a:r>
              <a:rPr lang="en-US" dirty="0"/>
              <a:t>C</a:t>
            </a:r>
            <a:r>
              <a:rPr lang="en-US" dirty="0" smtClean="0"/>
              <a:t>lick on the link in the email to verify your email-address.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Login to your account by credentials received on email:</a:t>
            </a:r>
            <a:r>
              <a:rPr lang="en-US" u="sng" dirty="0" smtClean="0">
                <a:hlinkClick r:id="rId2"/>
              </a:rPr>
              <a:t> www.vitacon.com/calibration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Enter probe serial number, and generate a calibration code.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will receive the calibration code on your email.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F0A13-7A78-4A11-8E84-A2664F2D64DC}" type="slidenum">
              <a:rPr lang="nb-NO" smtClean="0"/>
              <a:pPr>
                <a:defRPr/>
              </a:pPr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175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VitaScan Calibration Website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F0A13-7A78-4A11-8E84-A2664F2D64DC}" type="slidenum">
              <a:rPr lang="nb-NO" smtClean="0"/>
              <a:pPr>
                <a:defRPr/>
              </a:pPr>
              <a:t>4</a:t>
            </a:fld>
            <a:endParaRPr lang="nb-NO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1500" y="1844824"/>
            <a:ext cx="8001000" cy="363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36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Software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300201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Download the Calibration Software from calibration website,  or from </a:t>
            </a:r>
            <a:r>
              <a:rPr lang="en-US" dirty="0" smtClean="0">
                <a:hlinkClick r:id="rId2"/>
              </a:rPr>
              <a:t>www.vitacon.com/downloads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Install the software, and follow user instruction.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NOTE: After installation make sure the application is set to  «Run as Administrator» . “Right click “ VitaScan Calibration icon -&gt; properties -&gt; compatibility.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F0A13-7A78-4A11-8E84-A2664F2D64DC}" type="slidenum">
              <a:rPr lang="nb-NO" smtClean="0"/>
              <a:pPr>
                <a:defRPr/>
              </a:pPr>
              <a:t>5</a:t>
            </a:fld>
            <a:endParaRPr lang="nb-NO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80328" y="908721"/>
            <a:ext cx="4424119" cy="345638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4581128"/>
            <a:ext cx="34290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6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Test </a:t>
            </a:r>
            <a:r>
              <a:rPr lang="nb-NO" dirty="0" err="1" smtClean="0"/>
              <a:t>Tool</a:t>
            </a:r>
            <a:r>
              <a:rPr lang="nb-NO" dirty="0" smtClean="0"/>
              <a:t> Setup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F0A13-7A78-4A11-8E84-A2664F2D64DC}" type="slidenum">
              <a:rPr lang="nb-NO" smtClean="0"/>
              <a:pPr>
                <a:defRPr/>
              </a:pPr>
              <a:t>6</a:t>
            </a:fld>
            <a:endParaRPr lang="nb-NO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12776"/>
            <a:ext cx="4219575" cy="20478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820692"/>
            <a:ext cx="4219575" cy="2171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6300" y="1412776"/>
            <a:ext cx="4206180" cy="21717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6300" y="3752202"/>
            <a:ext cx="4278188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4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Test </a:t>
            </a:r>
            <a:r>
              <a:rPr lang="nb-NO" dirty="0" err="1" smtClean="0"/>
              <a:t>Tool</a:t>
            </a:r>
            <a:r>
              <a:rPr lang="nb-NO" dirty="0" smtClean="0"/>
              <a:t> Setup </a:t>
            </a:r>
            <a:r>
              <a:rPr lang="nb-NO" sz="3200" dirty="0" smtClean="0"/>
              <a:t>(</a:t>
            </a:r>
            <a:r>
              <a:rPr lang="nb-NO" sz="3200" dirty="0" err="1" smtClean="0"/>
              <a:t>page</a:t>
            </a:r>
            <a:r>
              <a:rPr lang="nb-NO" sz="3200" dirty="0" smtClean="0"/>
              <a:t> 2)</a:t>
            </a:r>
            <a:endParaRPr lang="en-GB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F0A13-7A78-4A11-8E84-A2664F2D64DC}" type="slidenum">
              <a:rPr lang="nb-NO" smtClean="0"/>
              <a:pPr>
                <a:defRPr/>
              </a:pPr>
              <a:t>7</a:t>
            </a:fld>
            <a:endParaRPr lang="nb-NO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94" y="2067582"/>
            <a:ext cx="4266059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85" y="2067582"/>
            <a:ext cx="4248472" cy="210502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74174" y="4687590"/>
            <a:ext cx="4718075" cy="71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b-NO" sz="2000" dirty="0" smtClean="0">
                <a:latin typeface="+mn-lt"/>
              </a:rPr>
              <a:t>Reference: Calibration Test </a:t>
            </a:r>
            <a:r>
              <a:rPr lang="nb-NO" sz="2000" dirty="0" err="1" smtClean="0">
                <a:latin typeface="+mn-lt"/>
              </a:rPr>
              <a:t>Tool</a:t>
            </a:r>
            <a:r>
              <a:rPr lang="nb-NO" sz="2000" dirty="0" smtClean="0">
                <a:latin typeface="+mn-lt"/>
              </a:rPr>
              <a:t> Setup.pdf</a:t>
            </a: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147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VitaScan Online </a:t>
            </a:r>
            <a:r>
              <a:rPr lang="nb-NO" sz="3200" dirty="0" err="1" smtClean="0"/>
              <a:t>Calibration</a:t>
            </a:r>
            <a:r>
              <a:rPr lang="nb-NO" sz="3200" dirty="0" smtClean="0"/>
              <a:t> Software</a:t>
            </a:r>
            <a:endParaRPr lang="en-GB" sz="3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9362" y="1556792"/>
            <a:ext cx="4105275" cy="31623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F0A13-7A78-4A11-8E84-A2664F2D64DC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  <p:sp>
        <p:nvSpPr>
          <p:cNvPr id="7" name="Text Placeholder 9"/>
          <p:cNvSpPr txBox="1">
            <a:spLocks/>
          </p:cNvSpPr>
          <p:nvPr/>
        </p:nvSpPr>
        <p:spPr>
          <a:xfrm>
            <a:off x="2231740" y="5069669"/>
            <a:ext cx="4680520" cy="8640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1400" dirty="0" smtClean="0"/>
              <a:t>Use the login credentials you received on email to login to the application</a:t>
            </a:r>
          </a:p>
          <a:p>
            <a:endParaRPr lang="nb-NO" sz="1400" dirty="0" smtClean="0"/>
          </a:p>
        </p:txBody>
      </p:sp>
    </p:spTree>
    <p:extLst>
      <p:ext uri="{BB962C8B-B14F-4D97-AF65-F5344CB8AC3E}">
        <p14:creationId xmlns:p14="http://schemas.microsoft.com/office/powerpoint/2010/main" val="427144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F0A13-7A78-4A11-8E84-A2664F2D64DC}" type="slidenum">
              <a:rPr lang="nb-NO" smtClean="0"/>
              <a:pPr>
                <a:defRPr/>
              </a:pPr>
              <a:t>9</a:t>
            </a:fld>
            <a:endParaRPr lang="nb-NO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600" y="476673"/>
            <a:ext cx="6479355" cy="4608512"/>
          </a:xfrm>
          <a:prstGeom prst="rect">
            <a:avLst/>
          </a:prstGeom>
        </p:spPr>
      </p:pic>
      <p:sp>
        <p:nvSpPr>
          <p:cNvPr id="7" name="Text Placeholder 9"/>
          <p:cNvSpPr txBox="1">
            <a:spLocks/>
          </p:cNvSpPr>
          <p:nvPr/>
        </p:nvSpPr>
        <p:spPr>
          <a:xfrm>
            <a:off x="2123728" y="5288718"/>
            <a:ext cx="5328592" cy="13086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 smtClean="0"/>
              <a:t>VitaScan Online Calibration Software performs 3 actions: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Execute Test Cases:  System integrity test. </a:t>
            </a:r>
            <a:r>
              <a:rPr lang="en-US" sz="1400" dirty="0"/>
              <a:t>M</a:t>
            </a:r>
            <a:r>
              <a:rPr lang="en-US" sz="1400" dirty="0" smtClean="0"/>
              <a:t>emory test and PCB verification.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Upgrade Firmware: Checks and uploads newest firmware.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Calibrate: Performs 24 scans, calculates alignment, skew and volume calibration.</a:t>
            </a:r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70273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11210B8D05284EAEE9D413E052CE7C" ma:contentTypeVersion="0" ma:contentTypeDescription="Create a new document." ma:contentTypeScope="" ma:versionID="4bc59e6d78a5738dcc9423792ce4cbe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6b84bf688f0f6f41e1b0b61a072224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39C631-BE99-4EC4-B126-58D9AB75D7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EDE87BD-75E2-4C99-BAC4-69B14DA5F0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C01953-3E1F-4F62-9992-2738B0F2A5CC}">
  <ds:schemaRefs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3871</TotalTime>
  <Words>262</Words>
  <Application>Microsoft Office PowerPoint</Application>
  <PresentationFormat>On-screen Show (4:3)</PresentationFormat>
  <Paragraphs>55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Gothic</vt:lpstr>
      <vt:lpstr>Arial</vt:lpstr>
      <vt:lpstr>Calibri</vt:lpstr>
      <vt:lpstr>StarSymbol</vt:lpstr>
      <vt:lpstr>Tahoma</vt:lpstr>
      <vt:lpstr>Office-tema</vt:lpstr>
      <vt:lpstr>VitaScan Online Calibration</vt:lpstr>
      <vt:lpstr>VitaScan Online Calibration</vt:lpstr>
      <vt:lpstr>Create an user account</vt:lpstr>
      <vt:lpstr>VitaScan Calibration Website</vt:lpstr>
      <vt:lpstr>Installing Software</vt:lpstr>
      <vt:lpstr>Test Tool Setup</vt:lpstr>
      <vt:lpstr>Test Tool Setup (page 2)</vt:lpstr>
      <vt:lpstr>VitaScan Online Calibration Software</vt:lpstr>
      <vt:lpstr>PowerPoint Presentation</vt:lpstr>
      <vt:lpstr>Calibration completed</vt:lpstr>
      <vt:lpstr>Calibration certificate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Kristin Warø</dc:creator>
  <cp:lastModifiedBy>Morten Wognild</cp:lastModifiedBy>
  <cp:revision>271</cp:revision>
  <cp:lastPrinted>2011-12-11T08:29:26Z</cp:lastPrinted>
  <dcterms:created xsi:type="dcterms:W3CDTF">2011-01-06T11:43:01Z</dcterms:created>
  <dcterms:modified xsi:type="dcterms:W3CDTF">2015-05-22T09:15:13Z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0x0101003D11210B8D05284EAEE9D413E052CE7C</vt:lpwstr>
  </property>
</Properties>
</file>